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9440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6083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28497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8890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97294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18171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97335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10242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1912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336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8808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2646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75992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3765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7987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2190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4769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1CDDF76-3420-4575-98B3-53DF405C658B}" type="datetimeFigureOut">
              <a:rPr lang="sr-Latn-RS" smtClean="0"/>
              <a:t>29.4.2021.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B177E-2864-4815-96B8-068BFA21924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877875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3EEE6-9BE4-4074-9883-039A7646F0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Latn-RS" dirty="0">
                <a:solidFill>
                  <a:srgbClr val="FF0000"/>
                </a:solidFill>
              </a:rPr>
              <a:t>Porodica u nama -</a:t>
            </a:r>
            <a:br>
              <a:rPr lang="sr-Latn-RS">
                <a:solidFill>
                  <a:srgbClr val="FF0000"/>
                </a:solidFill>
              </a:rPr>
            </a:br>
            <a:r>
              <a:rPr lang="sr-Latn-RS">
                <a:solidFill>
                  <a:srgbClr val="FF0000"/>
                </a:solidFill>
              </a:rPr>
              <a:t>genogram</a:t>
            </a:r>
            <a:endParaRPr lang="sr-Latn-RS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9340C7-62AF-45D3-852D-64B5C63DDE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8503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D6CAC-457A-4290-845E-AD1F3E89E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B3EA0-8EA1-478A-91BB-9F111EC29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Svaki pojedinac je pod uticajem porodice porekla – njihovih gena, zdravlja i bolesti, porodičnih mitova i običaja</a:t>
            </a:r>
          </a:p>
          <a:p>
            <a:r>
              <a:rPr lang="sr-Latn-RS" dirty="0"/>
              <a:t>Obrasci porodičnog funkcionisanja imaju tendenciju prenošenja sa generacije na generaciju, a mehanizam može biti genetski (mucanje)ili psihološki, svestan ili nesvestan</a:t>
            </a:r>
          </a:p>
          <a:p>
            <a:r>
              <a:rPr lang="sr-Latn-RS" dirty="0"/>
              <a:t>Porodice imaju svoje sopstvene „mitove“ koji se tiču porodičnog života, vrednosti i shvatanja „to smo uvek tako radili“</a:t>
            </a:r>
          </a:p>
          <a:p>
            <a:r>
              <a:rPr lang="sr-Latn-RS" dirty="0"/>
              <a:t>Deca uče od svojih roditelja da budu roditelji ili repetitivnim ili korektivnim ponašanjem</a:t>
            </a:r>
          </a:p>
          <a:p>
            <a:r>
              <a:rPr lang="sr-Latn-RS" dirty="0"/>
              <a:t>Ovi porodični scenariji, ponekad mogu biti „tesne košulje“ za pojedinca na šta ukazuju fizički i/ili psihički simptomi</a:t>
            </a:r>
          </a:p>
        </p:txBody>
      </p:sp>
    </p:spTree>
    <p:extLst>
      <p:ext uri="{BB962C8B-B14F-4D97-AF65-F5344CB8AC3E}">
        <p14:creationId xmlns:p14="http://schemas.microsoft.com/office/powerpoint/2010/main" val="1744351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08DBA-2DD6-49F6-AF3E-63CEA44BB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DFE16-733B-4AC7-895D-782239BC1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/>
              <a:t>Genogram je jedan od načina ispoljavanja porodičnih scenarija pogledom izbliza na sadašnje generacije i pretke, a pažnja usmerava na bolesti i tipična ponašanja</a:t>
            </a:r>
          </a:p>
          <a:p>
            <a:r>
              <a:rPr lang="sr-Latn-RS" dirty="0"/>
              <a:t>Sam proces crtanja genograma, odnosno porodičnog stabla ima terapijski efekat, jer baca drugo svetlo na poznate događaje i odnose</a:t>
            </a:r>
          </a:p>
          <a:p>
            <a:r>
              <a:rPr lang="sr-Latn-RS" dirty="0"/>
              <a:t>Genogram:</a:t>
            </a:r>
          </a:p>
          <a:p>
            <a:r>
              <a:rPr lang="sr-Latn-RS" dirty="0"/>
              <a:t>Kombinuje biomedicinske i psihosocijalne informacije</a:t>
            </a:r>
          </a:p>
          <a:p>
            <a:r>
              <a:rPr lang="sr-Latn-RS" dirty="0"/>
              <a:t>Objašnjava transgeneracijske obrasce bolesti i ponašanja</a:t>
            </a:r>
          </a:p>
          <a:p>
            <a:r>
              <a:rPr lang="sr-Latn-RS" dirty="0"/>
              <a:t>Smešta prisutni problem u istorijski kontekst</a:t>
            </a:r>
          </a:p>
          <a:p>
            <a:r>
              <a:rPr lang="sr-Latn-RS" dirty="0"/>
              <a:t>Omogućava stvaranje ideja o promenama</a:t>
            </a:r>
          </a:p>
          <a:p>
            <a:r>
              <a:rPr lang="sr-Latn-RS" dirty="0"/>
              <a:t>Ima veliki dijagnostički i terapijski potencijal</a:t>
            </a:r>
          </a:p>
        </p:txBody>
      </p:sp>
    </p:spTree>
    <p:extLst>
      <p:ext uri="{BB962C8B-B14F-4D97-AF65-F5344CB8AC3E}">
        <p14:creationId xmlns:p14="http://schemas.microsoft.com/office/powerpoint/2010/main" val="3335275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FE639BD-A051-4F66-B9C0-41341757AC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200" y="368627"/>
            <a:ext cx="7868356" cy="6120745"/>
          </a:xfrm>
        </p:spPr>
      </p:pic>
    </p:spTree>
    <p:extLst>
      <p:ext uri="{BB962C8B-B14F-4D97-AF65-F5344CB8AC3E}">
        <p14:creationId xmlns:p14="http://schemas.microsoft.com/office/powerpoint/2010/main" val="3137582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8972C07-C665-4087-84B1-E2C2902987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338" y="324556"/>
            <a:ext cx="8179015" cy="6208888"/>
          </a:xfrm>
        </p:spPr>
      </p:pic>
    </p:spTree>
    <p:extLst>
      <p:ext uri="{BB962C8B-B14F-4D97-AF65-F5344CB8AC3E}">
        <p14:creationId xmlns:p14="http://schemas.microsoft.com/office/powerpoint/2010/main" val="189877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451</TotalTime>
  <Words>183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Porodica u nama - genogram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Porodica u nama - genogrami</dc:title>
  <dc:creator>Sanja Dimoski</dc:creator>
  <cp:lastModifiedBy>Sanja Dimoski</cp:lastModifiedBy>
  <cp:revision>4</cp:revision>
  <dcterms:created xsi:type="dcterms:W3CDTF">2021-04-29T05:37:51Z</dcterms:created>
  <dcterms:modified xsi:type="dcterms:W3CDTF">2021-04-29T13:09:07Z</dcterms:modified>
</cp:coreProperties>
</file>